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2" r:id="rId3"/>
    <p:sldId id="263" r:id="rId4"/>
    <p:sldId id="264" r:id="rId5"/>
    <p:sldId id="265" r:id="rId6"/>
    <p:sldId id="266" r:id="rId7"/>
    <p:sldId id="276" r:id="rId8"/>
    <p:sldId id="268" r:id="rId9"/>
    <p:sldId id="260" r:id="rId10"/>
    <p:sldId id="267" r:id="rId11"/>
    <p:sldId id="258" r:id="rId12"/>
    <p:sldId id="259" r:id="rId13"/>
    <p:sldId id="272" r:id="rId14"/>
    <p:sldId id="274" r:id="rId15"/>
    <p:sldId id="275" r:id="rId16"/>
    <p:sldId id="273" r:id="rId17"/>
    <p:sldId id="269" r:id="rId18"/>
    <p:sldId id="278" r:id="rId19"/>
    <p:sldId id="271" r:id="rId20"/>
    <p:sldId id="277" r:id="rId21"/>
    <p:sldId id="261" r:id="rId22"/>
    <p:sldId id="270" r:id="rId2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5643" autoAdjust="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F55E7-89C5-4FA2-9187-583BC14F77F4}" type="datetimeFigureOut">
              <a:rPr lang="ko-KR" altLang="en-US" smtClean="0"/>
              <a:t>2013-03-16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D1BD9-EB92-48BF-A0FA-68D632D59B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8094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E6FDF-3947-4DA7-BF8F-9F937B56907B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D1AAEB-76EA-446F-A249-BF2FF1251DC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497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733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076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9057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514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3741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754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780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6815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파키스탄의 핵무기 개발</a:t>
            </a:r>
            <a:r>
              <a:rPr lang="en-US" altLang="ko-KR" dirty="0" smtClean="0"/>
              <a:t>]</a:t>
            </a:r>
          </a:p>
          <a:p>
            <a:r>
              <a:rPr lang="en-US" altLang="ko-KR" dirty="0" smtClean="0"/>
              <a:t>; </a:t>
            </a:r>
            <a:r>
              <a:rPr lang="ko-KR" altLang="en-US" dirty="0" err="1" smtClean="0"/>
              <a:t>압둘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카디르</a:t>
            </a:r>
            <a:r>
              <a:rPr lang="ko-KR" altLang="en-US" dirty="0" smtClean="0"/>
              <a:t> 칸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A.Q.Khan</a:t>
            </a:r>
            <a:r>
              <a:rPr lang="en-US" altLang="ko-KR" dirty="0" smtClean="0"/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네덜란드 소재 민간 원자력 연구 컨소시엄 </a:t>
            </a:r>
            <a:r>
              <a:rPr lang="ko-KR" altLang="en-US" dirty="0" err="1" smtClean="0"/>
              <a:t>유렌코</a:t>
            </a:r>
            <a:r>
              <a:rPr lang="en-US" altLang="ko-KR" dirty="0" smtClean="0"/>
              <a:t>(</a:t>
            </a:r>
            <a:r>
              <a:rPr lang="ko-KR" altLang="en-US" dirty="0" smtClean="0"/>
              <a:t>원심분리기 생산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 근무한 금속공학자</a:t>
            </a:r>
            <a:r>
              <a:rPr lang="en-US" altLang="ko-KR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원심분리기 설계도와 유럽의 부품 공급업자 목록 빼돌림</a:t>
            </a:r>
            <a:r>
              <a:rPr lang="en-US" altLang="ko-KR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1983</a:t>
            </a:r>
            <a:r>
              <a:rPr lang="ko-KR" altLang="en-US" dirty="0" smtClean="0"/>
              <a:t>년 네덜란드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핵 기밀 유출 혐의로 칸을 기소</a:t>
            </a:r>
            <a:r>
              <a:rPr lang="en-US" altLang="ko-KR" dirty="0" smtClean="0"/>
              <a:t>. </a:t>
            </a:r>
            <a:r>
              <a:rPr lang="ko-KR" altLang="en-US" dirty="0" smtClean="0"/>
              <a:t>네덜란드 법원은 </a:t>
            </a:r>
            <a:r>
              <a:rPr lang="en-US" altLang="ko-KR" dirty="0" smtClean="0"/>
              <a:t>4</a:t>
            </a:r>
            <a:r>
              <a:rPr lang="ko-KR" altLang="en-US" dirty="0" smtClean="0"/>
              <a:t>년 형 선고 </a:t>
            </a:r>
            <a:r>
              <a:rPr lang="en-US" altLang="ko-KR" dirty="0" smtClean="0"/>
              <a:t>but </a:t>
            </a:r>
            <a:r>
              <a:rPr lang="ko-KR" altLang="en-US" dirty="0" smtClean="0"/>
              <a:t>형 집행 </a:t>
            </a:r>
            <a:r>
              <a:rPr lang="en-US" altLang="ko-KR" dirty="0" smtClean="0"/>
              <a:t>X.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1979</a:t>
            </a:r>
            <a:r>
              <a:rPr lang="ko-KR" altLang="en-US" dirty="0" smtClean="0"/>
              <a:t>년 소련의 아프간 침공</a:t>
            </a:r>
            <a:r>
              <a:rPr lang="en-US" altLang="ko-KR" dirty="0" smtClean="0"/>
              <a:t>. </a:t>
            </a:r>
            <a:r>
              <a:rPr lang="ko-KR" altLang="en-US" dirty="0" smtClean="0"/>
              <a:t>칸의 활동 알면서도 미국은 용인</a:t>
            </a:r>
            <a:r>
              <a:rPr lang="en-US" altLang="ko-KR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1998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</a:t>
            </a:r>
            <a:r>
              <a:rPr lang="en-US" altLang="ko-KR" dirty="0" smtClean="0"/>
              <a:t>. </a:t>
            </a:r>
            <a:r>
              <a:rPr lang="ko-KR" altLang="en-US" dirty="0" smtClean="0"/>
              <a:t>파키스탄 핵실험 공개</a:t>
            </a:r>
            <a:r>
              <a:rPr lang="en-US" altLang="ko-KR" dirty="0" smtClean="0"/>
              <a:t>. “</a:t>
            </a:r>
            <a:r>
              <a:rPr lang="ko-KR" altLang="en-US" dirty="0" smtClean="0"/>
              <a:t>이 폭탄은 파키스탄과 이슬람의 폭탄이다</a:t>
            </a:r>
            <a:r>
              <a:rPr lang="en-US" altLang="ko-KR" dirty="0" smtClean="0"/>
              <a:t>.”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이라크 접촉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미국의 함정이라 생각한 </a:t>
            </a:r>
            <a:r>
              <a:rPr lang="ko-KR" altLang="en-US" dirty="0" err="1" smtClean="0"/>
              <a:t>후세인이</a:t>
            </a:r>
            <a:r>
              <a:rPr lang="ko-KR" altLang="en-US" dirty="0" smtClean="0"/>
              <a:t> 거부</a:t>
            </a:r>
            <a:r>
              <a:rPr lang="en-US" altLang="ko-KR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90</a:t>
            </a:r>
            <a:r>
              <a:rPr lang="ko-KR" altLang="en-US" dirty="0" smtClean="0"/>
              <a:t>년대 말</a:t>
            </a:r>
            <a:r>
              <a:rPr lang="en-US" altLang="ko-KR" dirty="0" smtClean="0"/>
              <a:t>.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수차례</a:t>
            </a:r>
            <a:r>
              <a:rPr lang="ko-KR" altLang="en-US" baseline="0" dirty="0" smtClean="0"/>
              <a:t> 북한 방문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리비아 </a:t>
            </a:r>
            <a:r>
              <a:rPr lang="ko-KR" altLang="en-US" baseline="0" dirty="0" err="1" smtClean="0"/>
              <a:t>카다피</a:t>
            </a:r>
            <a:r>
              <a:rPr lang="ko-KR" altLang="en-US" baseline="0" dirty="0" smtClean="0"/>
              <a:t> 정부와 협상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2001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9.11 </a:t>
            </a:r>
            <a:r>
              <a:rPr lang="ko-KR" altLang="en-US" baseline="0" dirty="0" smtClean="0"/>
              <a:t>테러로 다시 미국은 파키스탄과 협조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미국은 칸에 대해 통제하라고 경고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2002</a:t>
            </a:r>
            <a:r>
              <a:rPr lang="ko-KR" altLang="en-US" baseline="0" dirty="0" smtClean="0"/>
              <a:t>년 이란의 망명자 단체가 이란 </a:t>
            </a:r>
            <a:r>
              <a:rPr lang="ko-KR" altLang="en-US" baseline="0" dirty="0" err="1" smtClean="0"/>
              <a:t>나탄즈의</a:t>
            </a:r>
            <a:r>
              <a:rPr lang="ko-KR" altLang="en-US" baseline="0" dirty="0" smtClean="0"/>
              <a:t> 우라늄 농축 시설 폭로</a:t>
            </a:r>
            <a:r>
              <a:rPr lang="en-US" altLang="ko-KR" baseline="0" dirty="0" smtClean="0"/>
              <a:t>. 6</a:t>
            </a:r>
            <a:r>
              <a:rPr lang="ko-KR" altLang="en-US" baseline="0" dirty="0" smtClean="0"/>
              <a:t>개월 뒤 사찰 진행</a:t>
            </a:r>
            <a:r>
              <a:rPr lang="en-US" altLang="ko-KR" baseline="0" dirty="0" smtClean="0"/>
              <a:t>.(70</a:t>
            </a:r>
            <a:r>
              <a:rPr lang="ko-KR" altLang="en-US" baseline="0" dirty="0" smtClean="0"/>
              <a:t>년대 네덜란드 디자인의 원심분리기 발견</a:t>
            </a:r>
            <a:r>
              <a:rPr lang="en-US" altLang="ko-KR" baseline="0" dirty="0" smtClean="0"/>
              <a:t>). 1987</a:t>
            </a:r>
            <a:r>
              <a:rPr lang="ko-KR" altLang="en-US" baseline="0" dirty="0" smtClean="0"/>
              <a:t>년부터 칸과 접촉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2003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12</a:t>
            </a:r>
            <a:r>
              <a:rPr lang="ko-KR" altLang="en-US" baseline="0" dirty="0" smtClean="0"/>
              <a:t>월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리비아의 </a:t>
            </a:r>
            <a:r>
              <a:rPr lang="ko-KR" altLang="en-US" baseline="0" dirty="0" err="1" smtClean="0"/>
              <a:t>카다피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테러와의 전쟁으로 위협을 느껴 국제사회 복귀 의향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핵 프로그램 포기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2004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유엔 무기사찰단 리비아 사찰</a:t>
            </a:r>
            <a:r>
              <a:rPr lang="en-US" altLang="ko-KR" dirty="0" smtClean="0"/>
              <a:t>. </a:t>
            </a:r>
            <a:r>
              <a:rPr lang="ko-KR" altLang="en-US" dirty="0" smtClean="0"/>
              <a:t>리비아는 </a:t>
            </a:r>
            <a:r>
              <a:rPr lang="ko-KR" altLang="en-US" baseline="0" dirty="0" smtClean="0"/>
              <a:t>칸과의 거래 시인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baseline="0" dirty="0" smtClean="0"/>
              <a:t>칸의 사위 </a:t>
            </a:r>
            <a:r>
              <a:rPr lang="ko-KR" altLang="en-US" baseline="0" dirty="0" err="1" smtClean="0"/>
              <a:t>타히르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말레이시아에서 체포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구금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칸은 </a:t>
            </a:r>
            <a:r>
              <a:rPr lang="en-US" altLang="ko-KR" baseline="0" dirty="0" smtClean="0"/>
              <a:t>‘</a:t>
            </a:r>
            <a:r>
              <a:rPr lang="ko-KR" altLang="en-US" baseline="0" dirty="0" smtClean="0"/>
              <a:t>개인적 욕심으로 핵무기를 팔았다</a:t>
            </a:r>
            <a:r>
              <a:rPr lang="en-US" altLang="ko-KR" baseline="0" dirty="0" smtClean="0"/>
              <a:t>’</a:t>
            </a:r>
            <a:r>
              <a:rPr lang="ko-KR" altLang="en-US" baseline="0" dirty="0" smtClean="0"/>
              <a:t>고 자백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자택 연금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ABF72-0C13-4944-AB1D-A9E485E77E68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033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3251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ABF72-0C13-4944-AB1D-A9E485E77E68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1980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수소폭탄 개발과 </a:t>
            </a:r>
            <a:r>
              <a:rPr lang="ko-KR" altLang="en-US" dirty="0" err="1" smtClean="0"/>
              <a:t>메카시즘</a:t>
            </a:r>
            <a:r>
              <a:rPr lang="en-US" altLang="ko-KR" dirty="0" smtClean="0"/>
              <a:t>]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에드워드 </a:t>
            </a:r>
            <a:r>
              <a:rPr lang="ko-KR" altLang="en-US" dirty="0" err="1" smtClean="0"/>
              <a:t>텔러가</a:t>
            </a:r>
            <a:r>
              <a:rPr lang="ko-KR" altLang="en-US" dirty="0" smtClean="0"/>
              <a:t> 수소폭탄 개발 주장</a:t>
            </a:r>
            <a:r>
              <a:rPr lang="en-US" altLang="ko-KR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오펜하이머는 반대</a:t>
            </a:r>
            <a:r>
              <a:rPr lang="en-US" altLang="ko-KR" dirty="0" smtClean="0"/>
              <a:t>: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소련 스파이라는 소문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부인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동생 등이 과거 </a:t>
            </a:r>
            <a:r>
              <a:rPr lang="ko-KR" altLang="en-US" baseline="0" dirty="0" err="1" smtClean="0"/>
              <a:t>공산당원클라우스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푹스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독일 출신 영구 핵물리학자</a:t>
            </a:r>
            <a:r>
              <a:rPr lang="en-US" altLang="ko-KR" baseline="0" dirty="0" smtClean="0"/>
              <a:t>)</a:t>
            </a:r>
            <a:r>
              <a:rPr lang="ko-KR" altLang="en-US" baseline="0" dirty="0" smtClean="0"/>
              <a:t>가 </a:t>
            </a:r>
            <a:r>
              <a:rPr lang="en-US" altLang="ko-KR" baseline="0" dirty="0" smtClean="0"/>
              <a:t>1950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MI6</a:t>
            </a:r>
            <a:r>
              <a:rPr lang="ko-KR" altLang="en-US" baseline="0" dirty="0" smtClean="0"/>
              <a:t>에 소련에 핵무기 개발 기술을 넘겨주었다고 자백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1950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월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메카시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‘</a:t>
            </a:r>
            <a:r>
              <a:rPr lang="ko-KR" altLang="en-US" baseline="0" dirty="0" smtClean="0"/>
              <a:t>국무성 안에 </a:t>
            </a:r>
            <a:r>
              <a:rPr lang="en-US" altLang="ko-KR" baseline="0" dirty="0" smtClean="0"/>
              <a:t>205</a:t>
            </a:r>
            <a:r>
              <a:rPr lang="ko-KR" altLang="en-US" baseline="0" dirty="0" smtClean="0"/>
              <a:t>명의 공산당원이 있다</a:t>
            </a:r>
            <a:r>
              <a:rPr lang="en-US" altLang="ko-KR" baseline="0" dirty="0" smtClean="0"/>
              <a:t>’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1950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7</a:t>
            </a:r>
            <a:r>
              <a:rPr lang="ko-KR" altLang="en-US" baseline="0" dirty="0" smtClean="0"/>
              <a:t>월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로젠버그</a:t>
            </a:r>
            <a:r>
              <a:rPr lang="ko-KR" altLang="en-US" baseline="0" dirty="0" smtClean="0"/>
              <a:t> 부부 사건</a:t>
            </a:r>
            <a:r>
              <a:rPr lang="en-US" altLang="ko-KR" baseline="0" dirty="0" smtClean="0"/>
              <a:t>. (</a:t>
            </a:r>
            <a:r>
              <a:rPr lang="ko-KR" altLang="en-US" baseline="0" dirty="0" err="1" smtClean="0"/>
              <a:t>줄리어스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로젠버그의</a:t>
            </a:r>
            <a:r>
              <a:rPr lang="ko-KR" altLang="en-US" baseline="0" dirty="0" smtClean="0"/>
              <a:t> 처남 </a:t>
            </a:r>
            <a:r>
              <a:rPr lang="ko-KR" altLang="en-US" baseline="0" dirty="0" err="1" smtClean="0"/>
              <a:t>데이비드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그린글래스</a:t>
            </a:r>
            <a:r>
              <a:rPr lang="en-US" altLang="ko-KR" baseline="0" dirty="0" smtClean="0"/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dirty="0" smtClean="0"/>
              <a:t>소련</a:t>
            </a:r>
            <a:r>
              <a:rPr lang="en-US" altLang="ko-KR" dirty="0" smtClean="0"/>
              <a:t>. </a:t>
            </a:r>
            <a:r>
              <a:rPr lang="ko-KR" altLang="en-US" dirty="0" smtClean="0"/>
              <a:t>비밀도시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아자마스</a:t>
            </a:r>
            <a:r>
              <a:rPr lang="ko-KR" altLang="en-US" dirty="0" smtClean="0"/>
              <a:t> </a:t>
            </a:r>
            <a:r>
              <a:rPr lang="en-US" altLang="ko-KR" dirty="0" smtClean="0"/>
              <a:t>16’</a:t>
            </a:r>
            <a:r>
              <a:rPr lang="ko-KR" altLang="en-US" dirty="0" smtClean="0"/>
              <a:t>에서 수소폭탄 개발</a:t>
            </a:r>
            <a:r>
              <a:rPr lang="en-US" altLang="ko-KR" dirty="0" smtClean="0"/>
              <a:t>.(</a:t>
            </a:r>
            <a:r>
              <a:rPr lang="ko-KR" altLang="en-US" dirty="0" err="1" smtClean="0"/>
              <a:t>안드레이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사하로프</a:t>
            </a:r>
            <a:r>
              <a:rPr lang="en-US" altLang="ko-KR" dirty="0" smtClean="0"/>
              <a:t>).</a:t>
            </a:r>
          </a:p>
          <a:p>
            <a:pPr marL="171450" indent="-171450">
              <a:buFontTx/>
              <a:buChar char="-"/>
            </a:pPr>
            <a:r>
              <a:rPr lang="en-US" altLang="ko-KR" dirty="0" smtClean="0"/>
              <a:t>1952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</a:t>
            </a:r>
            <a:r>
              <a:rPr lang="en-US" altLang="ko-KR" dirty="0" smtClean="0"/>
              <a:t>. </a:t>
            </a:r>
            <a:r>
              <a:rPr lang="ko-KR" altLang="en-US" dirty="0" smtClean="0"/>
              <a:t>마셜군도의 비키니 환초에서 최초의 수소폭탄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아이비</a:t>
            </a:r>
            <a:r>
              <a:rPr lang="ko-KR" altLang="en-US" dirty="0" smtClean="0"/>
              <a:t> 마이크</a:t>
            </a:r>
            <a:r>
              <a:rPr lang="en-US" altLang="ko-KR" dirty="0" smtClean="0"/>
              <a:t>’(65</a:t>
            </a:r>
            <a:r>
              <a:rPr lang="ko-KR" altLang="en-US" dirty="0" smtClean="0"/>
              <a:t>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지름 </a:t>
            </a:r>
            <a:r>
              <a:rPr lang="en-US" altLang="ko-KR" dirty="0" smtClean="0"/>
              <a:t>5km</a:t>
            </a:r>
            <a:r>
              <a:rPr lang="ko-KR" altLang="en-US" baseline="0" dirty="0" smtClean="0"/>
              <a:t>의 불덩이</a:t>
            </a:r>
            <a:r>
              <a:rPr lang="en-US" altLang="ko-KR" baseline="0" dirty="0" smtClean="0"/>
              <a:t>): </a:t>
            </a:r>
            <a:r>
              <a:rPr lang="ko-KR" altLang="en-US" baseline="0" dirty="0" smtClean="0"/>
              <a:t>폭발력 </a:t>
            </a:r>
            <a:r>
              <a:rPr lang="en-US" altLang="ko-KR" baseline="0" dirty="0" smtClean="0"/>
              <a:t>10.4Mt, </a:t>
            </a:r>
            <a:r>
              <a:rPr lang="ko-KR" altLang="en-US" baseline="0" dirty="0" err="1" smtClean="0"/>
              <a:t>엘루겔라브섬이</a:t>
            </a:r>
            <a:r>
              <a:rPr lang="ko-KR" altLang="en-US" baseline="0" dirty="0" smtClean="0"/>
              <a:t> 핵 실험으로 소멸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1953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8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12</a:t>
            </a:r>
            <a:r>
              <a:rPr lang="ko-KR" altLang="en-US" baseline="0" dirty="0" smtClean="0"/>
              <a:t>일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소련 수소폭탄 폭발 실험 성공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baseline="0" dirty="0" smtClean="0"/>
              <a:t>오펜하이머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기밀정보접근권</a:t>
            </a:r>
            <a:r>
              <a:rPr lang="ko-KR" altLang="en-US" baseline="0" dirty="0" smtClean="0"/>
              <a:t> 박탈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1954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일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코드명 새우 실험</a:t>
            </a:r>
            <a:r>
              <a:rPr lang="en-US" altLang="ko-KR" baseline="0" dirty="0" smtClean="0"/>
              <a:t>: </a:t>
            </a:r>
            <a:r>
              <a:rPr lang="ko-KR" altLang="en-US" baseline="0" dirty="0" err="1" smtClean="0"/>
              <a:t>캐슬</a:t>
            </a:r>
            <a:r>
              <a:rPr lang="ko-KR" altLang="en-US" baseline="0" dirty="0" smtClean="0"/>
              <a:t> 브라보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무게는 마이크의 </a:t>
            </a:r>
            <a:r>
              <a:rPr lang="en-US" altLang="ko-KR" baseline="0" dirty="0" smtClean="0"/>
              <a:t>¼ </a:t>
            </a:r>
            <a:r>
              <a:rPr lang="ko-KR" altLang="en-US" baseline="0" dirty="0" smtClean="0"/>
              <a:t>미만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예측 위력의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배 폭발력</a:t>
            </a:r>
            <a:r>
              <a:rPr lang="en-US" altLang="ko-KR" baseline="0" dirty="0" smtClean="0"/>
              <a:t>. 130km </a:t>
            </a:r>
            <a:r>
              <a:rPr lang="ko-KR" altLang="en-US" baseline="0" dirty="0" smtClean="0"/>
              <a:t>떨어진 지점에서 조업 중이던 일본 어선 다이고 </a:t>
            </a:r>
            <a:r>
              <a:rPr lang="ko-KR" altLang="en-US" baseline="0" dirty="0" err="1" smtClean="0"/>
              <a:t>후쿠류호의</a:t>
            </a:r>
            <a:r>
              <a:rPr lang="ko-KR" altLang="en-US" baseline="0" dirty="0" smtClean="0"/>
              <a:t> 선언 </a:t>
            </a:r>
            <a:r>
              <a:rPr lang="en-US" altLang="ko-KR" baseline="0" dirty="0" smtClean="0"/>
              <a:t>23</a:t>
            </a:r>
            <a:r>
              <a:rPr lang="ko-KR" altLang="en-US" baseline="0" dirty="0" smtClean="0"/>
              <a:t>명 피폭 </a:t>
            </a:r>
            <a:r>
              <a:rPr lang="en-US" altLang="ko-KR" baseline="0" dirty="0" smtClean="0"/>
              <a:t>-&gt; </a:t>
            </a:r>
            <a:r>
              <a:rPr lang="ko-KR" altLang="en-US" baseline="0" dirty="0" smtClean="0"/>
              <a:t>일본 </a:t>
            </a:r>
            <a:r>
              <a:rPr lang="ko-KR" altLang="en-US" baseline="0" dirty="0" err="1" smtClean="0"/>
              <a:t>고질라</a:t>
            </a:r>
            <a:r>
              <a:rPr lang="ko-KR" altLang="en-US" baseline="0" dirty="0" smtClean="0"/>
              <a:t> 탄생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1955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11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23</a:t>
            </a:r>
            <a:r>
              <a:rPr lang="ko-KR" altLang="en-US" baseline="0" dirty="0" smtClean="0"/>
              <a:t>일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카자흐스탄에서 소련은 세계 최초로 비행기에서 수소폭탄 투하 성공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민간인 희생</a:t>
            </a:r>
            <a:r>
              <a:rPr lang="en-US" altLang="ko-KR" baseline="0" dirty="0" smtClean="0"/>
              <a:t>. 14</a:t>
            </a:r>
            <a:r>
              <a:rPr lang="ko-KR" altLang="en-US" baseline="0" dirty="0" smtClean="0"/>
              <a:t>년 후 </a:t>
            </a:r>
            <a:r>
              <a:rPr lang="ko-KR" altLang="en-US" baseline="0" dirty="0" err="1" smtClean="0"/>
              <a:t>사하로프는</a:t>
            </a:r>
            <a:r>
              <a:rPr lang="ko-KR" altLang="en-US" baseline="0" dirty="0" smtClean="0"/>
              <a:t> 핵무기의 위협을 세계에 경고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반체제 인사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1956</a:t>
            </a:r>
            <a:r>
              <a:rPr lang="ko-KR" altLang="en-US" baseline="0" dirty="0" smtClean="0"/>
              <a:t>년 미국도 비행기 투하 성공</a:t>
            </a:r>
            <a:r>
              <a:rPr lang="en-US" altLang="ko-KR" baseline="0" dirty="0" smtClean="0"/>
              <a:t>.</a:t>
            </a:r>
          </a:p>
          <a:p>
            <a:pPr marL="171450" indent="-171450">
              <a:buFontTx/>
              <a:buChar char="-"/>
            </a:pPr>
            <a:r>
              <a:rPr lang="en-US" altLang="ko-KR" baseline="0" dirty="0" smtClean="0"/>
              <a:t>1961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일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북극해의 </a:t>
            </a:r>
            <a:r>
              <a:rPr lang="ko-KR" altLang="en-US" baseline="0" dirty="0" err="1" smtClean="0"/>
              <a:t>노바야제믈랴섬에서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짜르봄바</a:t>
            </a:r>
            <a:r>
              <a:rPr lang="ko-KR" altLang="en-US" baseline="0" dirty="0" smtClean="0"/>
              <a:t> 폭발 실험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무게 </a:t>
            </a:r>
            <a:r>
              <a:rPr lang="en-US" altLang="ko-KR" baseline="0" dirty="0" smtClean="0"/>
              <a:t>27</a:t>
            </a:r>
            <a:r>
              <a:rPr lang="ko-KR" altLang="en-US" baseline="0" dirty="0" smtClean="0"/>
              <a:t>톤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길이 </a:t>
            </a:r>
            <a:r>
              <a:rPr lang="en-US" altLang="ko-KR" baseline="0" dirty="0" smtClean="0"/>
              <a:t>8m, </a:t>
            </a:r>
            <a:r>
              <a:rPr lang="ko-KR" altLang="en-US" baseline="0" dirty="0" smtClean="0"/>
              <a:t>지름 </a:t>
            </a:r>
            <a:r>
              <a:rPr lang="en-US" altLang="ko-KR" baseline="0" dirty="0" smtClean="0"/>
              <a:t>2m, ICBM </a:t>
            </a:r>
            <a:r>
              <a:rPr lang="ko-KR" altLang="en-US" baseline="0" dirty="0" smtClean="0"/>
              <a:t>장착 불가</a:t>
            </a:r>
            <a:r>
              <a:rPr lang="en-US" altLang="ko-KR" baseline="0" dirty="0" smtClean="0"/>
              <a:t>. 800kg</a:t>
            </a:r>
            <a:r>
              <a:rPr lang="ko-KR" altLang="en-US" baseline="0" dirty="0" smtClean="0"/>
              <a:t>의 낙하산으로 투하</a:t>
            </a:r>
            <a:r>
              <a:rPr lang="en-US" altLang="ko-KR" baseline="0" dirty="0" smtClean="0"/>
              <a:t>. 900km </a:t>
            </a:r>
            <a:r>
              <a:rPr lang="ko-KR" altLang="en-US" baseline="0" dirty="0" smtClean="0"/>
              <a:t>밖의 핀란드에서 창문 파괴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충격파는 지구를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바퀴 회전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  <a:p>
            <a:pPr marL="171450" indent="-171450">
              <a:buFontTx/>
              <a:buChar char="-"/>
            </a:pPr>
            <a:endParaRPr lang="en-US" altLang="ko-KR" dirty="0" smtClean="0"/>
          </a:p>
          <a:p>
            <a:pPr marL="0" indent="0">
              <a:buFontTx/>
              <a:buNone/>
            </a:pP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재판을 담당한 </a:t>
            </a:r>
            <a:r>
              <a:rPr lang="ko-KR" alt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어빙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카우프먼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판사는 다음과 같은 비논리적이고 비약적인 판결문을 통해 피고에게 사형을 언도했다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“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나는 피고들의 죄가 살인보다 더 나쁘다고 생각한다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(…)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러시아에 원자폭탄을 넘겨준 피고들의 행위는 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(…)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한국에서 공산주의자들의 공격을 야기시켰고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그로 인해서 이미 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 명의 사상자가 발생했으며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(…)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피고들은 반역 행위로 역사의 흐름을 우리 미국에 불리하도록 바꾸어 놓은 것이 분명하다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(…)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따라서 본 법정은 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(…)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피고들에게 사형을 선고하는 바이다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ABF72-0C13-4944-AB1D-A9E485E77E68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53671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12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235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8546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881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6327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6221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2417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2972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; </a:t>
            </a:r>
            <a:r>
              <a:rPr lang="ko-KR" altLang="en-US" dirty="0" smtClean="0"/>
              <a:t>이후 북한 핵 문제의 역사 부분으로 연결됨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ABF72-0C13-4944-AB1D-A9E485E77E68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28852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1AAEB-76EA-446F-A249-BF2FF1251DCA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4444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E45D9-0055-452C-B809-8655AFA6D10A}" type="datetimeFigureOut">
              <a:rPr lang="ko-KR" altLang="en-US" smtClean="0"/>
              <a:pPr/>
              <a:t>2013-03-16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9B330-2B0D-493A-8A1A-BA088DD2BB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56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5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11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52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74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06_핵우산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94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2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17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53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17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2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93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12_악순환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60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40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2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43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17_군사력경쟁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9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8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1151</TotalTime>
  <Words>571</Words>
  <Application>Microsoft Office PowerPoint</Application>
  <PresentationFormat>화면 슬라이드 쇼(4:3)</PresentationFormat>
  <Paragraphs>52</Paragraphs>
  <Slides>22</Slides>
  <Notes>22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july</dc:creator>
  <cp:lastModifiedBy>pssp</cp:lastModifiedBy>
  <cp:revision>28</cp:revision>
  <cp:lastPrinted>2013-02-27T03:10:09Z</cp:lastPrinted>
  <dcterms:created xsi:type="dcterms:W3CDTF">2013-02-26T05:43:33Z</dcterms:created>
  <dcterms:modified xsi:type="dcterms:W3CDTF">2013-03-16T11:53:04Z</dcterms:modified>
</cp:coreProperties>
</file>